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8"/>
  </p:notesMasterIdLst>
  <p:sldIdLst>
    <p:sldId id="256" r:id="rId2"/>
    <p:sldId id="278" r:id="rId3"/>
    <p:sldId id="261" r:id="rId4"/>
    <p:sldId id="264" r:id="rId5"/>
    <p:sldId id="294" r:id="rId6"/>
    <p:sldId id="293" r:id="rId7"/>
    <p:sldId id="277" r:id="rId8"/>
    <p:sldId id="285" r:id="rId9"/>
    <p:sldId id="296" r:id="rId10"/>
    <p:sldId id="284" r:id="rId11"/>
    <p:sldId id="266" r:id="rId12"/>
    <p:sldId id="268" r:id="rId13"/>
    <p:sldId id="295" r:id="rId14"/>
    <p:sldId id="269" r:id="rId15"/>
    <p:sldId id="288" r:id="rId16"/>
    <p:sldId id="297" r:id="rId17"/>
    <p:sldId id="270" r:id="rId18"/>
    <p:sldId id="274" r:id="rId19"/>
    <p:sldId id="271" r:id="rId20"/>
    <p:sldId id="289" r:id="rId21"/>
    <p:sldId id="280" r:id="rId22"/>
    <p:sldId id="276" r:id="rId23"/>
    <p:sldId id="286" r:id="rId24"/>
    <p:sldId id="290" r:id="rId25"/>
    <p:sldId id="291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0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12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6.jpeg"/><Relationship Id="rId9" Type="http://schemas.openxmlformats.org/officeDocument/2006/relationships/image" Target="../media/image190.pn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1.jpeg"/><Relationship Id="rId18" Type="http://schemas.openxmlformats.org/officeDocument/2006/relationships/slide" Target="slide19.xml"/><Relationship Id="rId3" Type="http://schemas.openxmlformats.org/officeDocument/2006/relationships/slide" Target="slide4.xml"/><Relationship Id="rId21" Type="http://schemas.openxmlformats.org/officeDocument/2006/relationships/image" Target="../media/image25.jpeg"/><Relationship Id="rId7" Type="http://schemas.openxmlformats.org/officeDocument/2006/relationships/slide" Target="slide8.xml"/><Relationship Id="rId12" Type="http://schemas.openxmlformats.org/officeDocument/2006/relationships/slide" Target="slide24.xml"/><Relationship Id="rId17" Type="http://schemas.openxmlformats.org/officeDocument/2006/relationships/image" Target="../media/image23.jpeg"/><Relationship Id="rId2" Type="http://schemas.openxmlformats.org/officeDocument/2006/relationships/slide" Target="slide3.xml"/><Relationship Id="rId16" Type="http://schemas.openxmlformats.org/officeDocument/2006/relationships/slide" Target="slide21.xml"/><Relationship Id="rId20" Type="http://schemas.openxmlformats.org/officeDocument/2006/relationships/slide" Target="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20.jpeg"/><Relationship Id="rId5" Type="http://schemas.openxmlformats.org/officeDocument/2006/relationships/slide" Target="slide6.xml"/><Relationship Id="rId15" Type="http://schemas.openxmlformats.org/officeDocument/2006/relationships/image" Target="../media/image22.jpg"/><Relationship Id="rId10" Type="http://schemas.openxmlformats.org/officeDocument/2006/relationships/slide" Target="slide17.xml"/><Relationship Id="rId19" Type="http://schemas.openxmlformats.org/officeDocument/2006/relationships/image" Target="../media/image24.jpeg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slide" Target="slide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3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1" grpId="0"/>
      <p:bldP spid="13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 rot="358322">
                <a:off x="3668505" y="5176468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58322">
                <a:off x="3668505" y="5176468"/>
                <a:ext cx="879222" cy="51244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 rot="341782">
                <a:off x="3669517" y="4866110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1782">
                <a:off x="3669517" y="4866110"/>
                <a:ext cx="879222" cy="51244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 rot="366089">
                <a:off x="3515988" y="4614139"/>
                <a:ext cx="110363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=10%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6089">
                <a:off x="3515988" y="4614139"/>
                <a:ext cx="1103632" cy="51244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 rot="444305">
                <a:off x="7551853" y="5571754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44305">
                <a:off x="7551853" y="5571754"/>
                <a:ext cx="879222" cy="51244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 rot="383720">
                <a:off x="7550133" y="5245451"/>
                <a:ext cx="87922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83720">
                <a:off x="7550133" y="5245451"/>
                <a:ext cx="879222" cy="51244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 rot="364722">
                <a:off x="7500816" y="4998162"/>
                <a:ext cx="1103632" cy="5124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=10%</m:t>
                      </m:r>
                    </m:oMath>
                  </m:oMathPara>
                </a14:m>
                <a:endParaRPr lang="hu-HU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4722">
                <a:off x="7500816" y="4998162"/>
                <a:ext cx="1103632" cy="51244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 txBox="1">
            <a:spLocks/>
          </p:cNvSpPr>
          <p:nvPr/>
        </p:nvSpPr>
        <p:spPr>
          <a:xfrm rot="681426">
            <a:off x="5821611" y="3989832"/>
            <a:ext cx="2551534" cy="51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one-sided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6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 rot="1404704">
            <a:off x="754185" y="4122365"/>
            <a:ext cx="2507001" cy="512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one-sided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6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backaction-free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way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reach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desired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state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one-loop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DPA: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well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553720" lvl="2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2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less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  <a:blipFill rotWithShape="1">
                <a:blip r:embed="rId2"/>
                <a:stretch>
                  <a:fillRect l="-1058" t="-1111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439248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Measure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EPR-type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Future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plans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4266032" y="3465344"/>
            <a:ext cx="4626448" cy="3060000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251520" y="2996952"/>
            <a:ext cx="3816424" cy="3551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Cavity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cooling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Storage of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regime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general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Frequency-dependent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=2,</m:t>
                      </m:r>
                      <m:r>
                        <m:rPr>
                          <m:sty m:val="p"/>
                        </m:rP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</m:t>
                      </m:r>
                    </m:oMath>
                  </m:oMathPara>
                </a14:m>
                <a:endParaRPr lang="hu-HU" sz="16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=−0.3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4212480" y="3029614"/>
            <a:ext cx="4680000" cy="341072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5" name="Kép 4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2" action="ppaction://hlinksldjump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4" action="ppaction://hlinksldjump"/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8" action="ppaction://hlinksldjump"/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0" action="ppaction://hlinksldjump"/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Useful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References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214159" y="1988840"/>
            <a:ext cx="8678321" cy="4824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Seth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Lloyd’s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PRA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62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022108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3045 (2000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John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Matthew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James,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Commun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Math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Phys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287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1109 (2009)</a:t>
            </a:r>
            <a:endParaRPr lang="hu-HU" sz="20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Hideo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78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032323 (2008), Opt. </a:t>
            </a:r>
            <a:r>
              <a:rPr lang="en-US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Exp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1 (2013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Kestutis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Phys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 A </a:t>
            </a:r>
            <a:r>
              <a:rPr lang="hu-HU" sz="20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421 (1992)</a:t>
            </a:r>
          </a:p>
          <a:p>
            <a:pPr lvl="1">
              <a:lnSpc>
                <a:spcPct val="110000"/>
              </a:lnSpc>
            </a:pP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ckehard</a:t>
            </a: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de-DE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Schöll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PRE </a:t>
            </a:r>
            <a:r>
              <a:rPr lang="de-DE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72</a:t>
            </a:r>
            <a:r>
              <a:rPr lang="de-DE" sz="2000" dirty="0">
                <a:solidFill>
                  <a:srgbClr val="002060"/>
                </a:solidFill>
                <a:latin typeface="Centaur" panose="02030504050205020304" pitchFamily="18" charset="0"/>
              </a:rPr>
              <a:t>, 046203 (2005</a:t>
            </a:r>
            <a:r>
              <a:rPr lang="de-DE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Andreas Knorr’s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110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013601 (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2013),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92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053801 (2015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rne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New J. Phys. </a:t>
            </a:r>
            <a:r>
              <a:rPr lang="en-US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, 065004 (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Numerical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Arne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115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060402 (2015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</a:p>
          <a:p>
            <a:pPr lvl="1">
              <a:lnSpc>
                <a:spcPct val="110000"/>
              </a:lnSpc>
            </a:pP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imon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Whalen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&amp; 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</a:t>
            </a: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oward</a:t>
            </a:r>
            <a:r>
              <a:rPr lang="en-US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Centaur" panose="02030504050205020304" pitchFamily="18" charset="0"/>
              </a:rPr>
              <a:t>Carmichael, (2016), arXiv:1602.03971. </a:t>
            </a:r>
            <a:endParaRPr lang="hu-HU" sz="20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Hannes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Pichler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Peter </a:t>
            </a:r>
            <a:r>
              <a:rPr lang="hu-HU" sz="2000" dirty="0" err="1">
                <a:solidFill>
                  <a:srgbClr val="002060"/>
                </a:solidFill>
                <a:latin typeface="Centaur" panose="02030504050205020304" pitchFamily="18" charset="0"/>
              </a:rPr>
              <a:t>Zoller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 </a:t>
            </a:r>
            <a:r>
              <a:rPr lang="hu-HU" sz="2000" b="1" dirty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2000" dirty="0">
                <a:solidFill>
                  <a:srgbClr val="002060"/>
                </a:solidFill>
                <a:latin typeface="Centaur" panose="02030504050205020304" pitchFamily="18" charset="0"/>
              </a:rPr>
              <a:t>, 093601 (2016</a:t>
            </a:r>
            <a:r>
              <a:rPr lang="hu-HU" sz="2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hu-HU" sz="20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lnSpc>
                <a:spcPct val="110000"/>
              </a:lnSpc>
              <a:buFont typeface="Symbol" pitchFamily="18" charset="2"/>
              <a:buNone/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56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−0.05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453336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5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12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251520" y="6453336"/>
            <a:ext cx="5044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8" name="Egyenes összekötő 1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cxnSp>
        <p:nvCxnSpPr>
          <p:cNvPr id="17" name="Egyenes összekötő 16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636912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323528" y="645333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7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531E-6 L -0.04444 -0.1100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550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14061E-7 L 0.29132 -0.1625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8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251521" y="1844824"/>
                <a:ext cx="6048671" cy="4536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1844824"/>
                <a:ext cx="6048671" cy="4536504"/>
              </a:xfrm>
              <a:prstGeom prst="rect">
                <a:avLst/>
              </a:prstGeom>
              <a:blipFill rotWithShape="1">
                <a:blip r:embed="rId5"/>
                <a:stretch>
                  <a:fillRect l="-1512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1" y="3573016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=0 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𝑜𝑟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hu-HU" sz="21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=0</m:t>
                        </m:r>
                      </m:e>
                    </m:d>
                  </m:oMath>
                </a14:m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573016"/>
                <a:ext cx="8640959" cy="2808312"/>
              </a:xfrm>
              <a:prstGeom prst="rect">
                <a:avLst/>
              </a:prstGeom>
              <a:blipFill rotWithShape="1">
                <a:blip r:embed="rId6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8000" y="48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1878E-6 L 0.31493 -0.29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7" y="-147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5" grpId="0" animBg="1"/>
      <p:bldP spid="36" grpId="0"/>
      <p:bldP spid="56" grpId="0" animBg="1"/>
      <p:bldP spid="37" grpId="0"/>
      <p:bldP spid="57" grpId="0" animBg="1"/>
      <p:bldP spid="58" grpId="0" animBg="1"/>
      <p:bldP spid="38" grpId="0"/>
      <p:bldP spid="39" grpId="0"/>
      <p:bldP spid="5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9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3631</TotalTime>
  <Words>1782</Words>
  <Application>Microsoft Office PowerPoint</Application>
  <PresentationFormat>Diavetítés a képernyőre (4:3 oldalarány)</PresentationFormat>
  <Paragraphs>226</Paragraphs>
  <Slides>26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7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&amp; time-delayed coherent feedback[1]</vt:lpstr>
      <vt:lpstr>Enhanced squeezing on resonance</vt:lpstr>
      <vt:lpstr>Emerging side-peaks</vt:lpstr>
      <vt:lpstr>New setup with time-delay</vt:lpstr>
      <vt:lpstr>New setup with time-delay</vt:lpstr>
      <vt:lpstr>New setup with time-delay</vt:lpstr>
      <vt:lpstr>New setup with time-delay</vt:lpstr>
      <vt:lpstr>Effects of loss</vt:lpstr>
      <vt:lpstr>Summary</vt:lpstr>
      <vt:lpstr>Future plans</vt:lpstr>
      <vt:lpstr>Thank you for your </vt:lpstr>
      <vt:lpstr>Thank you for your </vt:lpstr>
      <vt:lpstr>Useful References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234</cp:revision>
  <dcterms:created xsi:type="dcterms:W3CDTF">2016-02-22T19:45:39Z</dcterms:created>
  <dcterms:modified xsi:type="dcterms:W3CDTF">2016-06-10T03:13:19Z</dcterms:modified>
</cp:coreProperties>
</file>